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08"/>
    <p:restoredTop sz="94648"/>
  </p:normalViewPr>
  <p:slideViewPr>
    <p:cSldViewPr snapToGrid="0">
      <p:cViewPr varScale="1">
        <p:scale>
          <a:sx n="104" d="100"/>
          <a:sy n="104" d="100"/>
        </p:scale>
        <p:origin x="216" y="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2DE26C-7A73-A645-84F3-45A4E8B96227}" type="datetimeFigureOut">
              <a:rPr lang="en-US" smtClean="0"/>
              <a:t>12/6/22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rIns="45720"/>
          <a:lstStyle/>
          <a:p>
            <a:fld id="{7835BBC0-5E47-6A4C-A58F-A830415EB329}" type="slidenum">
              <a:rPr lang="en-US" smtClean="0"/>
              <a:t>‹#›</a:t>
            </a:fld>
            <a:endParaRPr lang="en-US"/>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41334640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2DE26C-7A73-A645-84F3-45A4E8B96227}" type="datetimeFigureOut">
              <a:rPr lang="en-US" smtClean="0"/>
              <a:t>12/6/22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35BBC0-5E47-6A4C-A58F-A830415EB329}" type="slidenum">
              <a:rPr lang="en-US" smtClean="0"/>
              <a:t>‹#›</a:t>
            </a:fld>
            <a:endParaRPr lang="en-US"/>
          </a:p>
        </p:txBody>
      </p:sp>
    </p:spTree>
    <p:extLst>
      <p:ext uri="{BB962C8B-B14F-4D97-AF65-F5344CB8AC3E}">
        <p14:creationId xmlns:p14="http://schemas.microsoft.com/office/powerpoint/2010/main" val="3406455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2DE26C-7A73-A645-84F3-45A4E8B96227}" type="datetimeFigureOut">
              <a:rPr lang="en-US" smtClean="0"/>
              <a:t>12/6/22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35BBC0-5E47-6A4C-A58F-A830415EB329}" type="slidenum">
              <a:rPr lang="en-US" smtClean="0"/>
              <a:t>‹#›</a:t>
            </a:fld>
            <a:endParaRPr lang="en-US"/>
          </a:p>
        </p:txBody>
      </p:sp>
    </p:spTree>
    <p:extLst>
      <p:ext uri="{BB962C8B-B14F-4D97-AF65-F5344CB8AC3E}">
        <p14:creationId xmlns:p14="http://schemas.microsoft.com/office/powerpoint/2010/main" val="2449724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2DE26C-7A73-A645-84F3-45A4E8B96227}" type="datetimeFigureOut">
              <a:rPr lang="en-US" smtClean="0"/>
              <a:t>12/6/22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35BBC0-5E47-6A4C-A58F-A830415EB329}" type="slidenum">
              <a:rPr lang="en-US" smtClean="0"/>
              <a:t>‹#›</a:t>
            </a:fld>
            <a:endParaRPr lang="en-US"/>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000131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2DE26C-7A73-A645-84F3-45A4E8B96227}" type="datetimeFigureOut">
              <a:rPr lang="en-US" smtClean="0"/>
              <a:t>12/6/22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35BBC0-5E47-6A4C-A58F-A830415EB329}" type="slidenum">
              <a:rPr lang="en-US" smtClean="0"/>
              <a:t>‹#›</a:t>
            </a:fld>
            <a:endParaRPr lang="en-US"/>
          </a:p>
        </p:txBody>
      </p:sp>
    </p:spTree>
    <p:extLst>
      <p:ext uri="{BB962C8B-B14F-4D97-AF65-F5344CB8AC3E}">
        <p14:creationId xmlns:p14="http://schemas.microsoft.com/office/powerpoint/2010/main" val="4022821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2DE26C-7A73-A645-84F3-45A4E8B96227}" type="datetimeFigureOut">
              <a:rPr lang="en-US" smtClean="0"/>
              <a:t>12/6/22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35BBC0-5E47-6A4C-A58F-A830415EB329}" type="slidenum">
              <a:rPr lang="en-US" smtClean="0"/>
              <a:t>‹#›</a:t>
            </a:fld>
            <a:endParaRPr lang="en-US"/>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985712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2DE26C-7A73-A645-84F3-45A4E8B96227}" type="datetimeFigureOut">
              <a:rPr lang="en-US" smtClean="0"/>
              <a:t>12/6/22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35BBC0-5E47-6A4C-A58F-A830415EB329}" type="slidenum">
              <a:rPr lang="en-US" smtClean="0"/>
              <a:t>‹#›</a:t>
            </a:fld>
            <a:endParaRPr lang="en-US"/>
          </a:p>
        </p:txBody>
      </p:sp>
    </p:spTree>
    <p:extLst>
      <p:ext uri="{BB962C8B-B14F-4D97-AF65-F5344CB8AC3E}">
        <p14:creationId xmlns:p14="http://schemas.microsoft.com/office/powerpoint/2010/main" val="297501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82DE26C-7A73-A645-84F3-45A4E8B96227}" type="datetimeFigureOut">
              <a:rPr lang="en-US" smtClean="0"/>
              <a:t>12/6/22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835BBC0-5E47-6A4C-A58F-A830415EB329}" type="slidenum">
              <a:rPr lang="en-US" smtClean="0"/>
              <a:t>‹#›</a:t>
            </a:fld>
            <a:endParaRPr lang="en-US"/>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16048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082DE26C-7A73-A645-84F3-45A4E8B96227}" type="datetimeFigureOut">
              <a:rPr lang="en-US" smtClean="0"/>
              <a:t>12/6/22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835BBC0-5E47-6A4C-A58F-A830415EB329}" type="slidenum">
              <a:rPr lang="en-US" smtClean="0"/>
              <a:t>‹#›</a:t>
            </a:fld>
            <a:endParaRPr lang="en-US"/>
          </a:p>
        </p:txBody>
      </p:sp>
    </p:spTree>
    <p:extLst>
      <p:ext uri="{BB962C8B-B14F-4D97-AF65-F5344CB8AC3E}">
        <p14:creationId xmlns:p14="http://schemas.microsoft.com/office/powerpoint/2010/main" val="1293588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2DE26C-7A73-A645-84F3-45A4E8B96227}" type="datetimeFigureOut">
              <a:rPr lang="en-US" smtClean="0"/>
              <a:t>12/6/22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35BBC0-5E47-6A4C-A58F-A830415EB329}" type="slidenum">
              <a:rPr lang="en-US" smtClean="0"/>
              <a:t>‹#›</a:t>
            </a:fld>
            <a:endParaRPr lang="en-US"/>
          </a:p>
        </p:txBody>
      </p:sp>
    </p:spTree>
    <p:extLst>
      <p:ext uri="{BB962C8B-B14F-4D97-AF65-F5344CB8AC3E}">
        <p14:creationId xmlns:p14="http://schemas.microsoft.com/office/powerpoint/2010/main" val="2038905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2DE26C-7A73-A645-84F3-45A4E8B96227}" type="datetimeFigureOut">
              <a:rPr lang="en-US" smtClean="0"/>
              <a:t>12/6/22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35BBC0-5E47-6A4C-A58F-A830415EB329}" type="slidenum">
              <a:rPr lang="en-US" smtClean="0"/>
              <a:t>‹#›</a:t>
            </a:fld>
            <a:endParaRPr lang="en-US"/>
          </a:p>
        </p:txBody>
      </p:sp>
    </p:spTree>
    <p:extLst>
      <p:ext uri="{BB962C8B-B14F-4D97-AF65-F5344CB8AC3E}">
        <p14:creationId xmlns:p14="http://schemas.microsoft.com/office/powerpoint/2010/main" val="2433346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082DE26C-7A73-A645-84F3-45A4E8B96227}" type="datetimeFigureOut">
              <a:rPr lang="en-US" smtClean="0"/>
              <a:t>12/6/22</a:t>
            </a:fld>
            <a:endParaRPr lang="en-US"/>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7835BBC0-5E47-6A4C-A58F-A830415EB329}" type="slidenum">
              <a:rPr lang="en-US" smtClean="0"/>
              <a:t>‹#›</a:t>
            </a:fld>
            <a:endParaRPr lang="en-US"/>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854659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AD56B-3CF9-EA29-079E-B280D0B66C63}"/>
              </a:ext>
            </a:extLst>
          </p:cNvPr>
          <p:cNvSpPr>
            <a:spLocks noGrp="1"/>
          </p:cNvSpPr>
          <p:nvPr>
            <p:ph type="ctrTitle"/>
          </p:nvPr>
        </p:nvSpPr>
        <p:spPr/>
        <p:txBody>
          <a:bodyPr/>
          <a:lstStyle/>
          <a:p>
            <a:r>
              <a:rPr lang="en-US" dirty="0"/>
              <a:t>CIT180 Final Project</a:t>
            </a:r>
          </a:p>
        </p:txBody>
      </p:sp>
      <p:sp>
        <p:nvSpPr>
          <p:cNvPr id="3" name="Subtitle 2">
            <a:extLst>
              <a:ext uri="{FF2B5EF4-FFF2-40B4-BE49-F238E27FC236}">
                <a16:creationId xmlns:a16="http://schemas.microsoft.com/office/drawing/2014/main" id="{1CB5A550-7828-4BAD-3320-4E45EDDCA917}"/>
              </a:ext>
            </a:extLst>
          </p:cNvPr>
          <p:cNvSpPr>
            <a:spLocks noGrp="1"/>
          </p:cNvSpPr>
          <p:nvPr>
            <p:ph type="subTitle" idx="1"/>
          </p:nvPr>
        </p:nvSpPr>
        <p:spPr/>
        <p:txBody>
          <a:bodyPr/>
          <a:lstStyle/>
          <a:p>
            <a:r>
              <a:rPr lang="en-US" dirty="0"/>
              <a:t>Jake </a:t>
            </a:r>
            <a:r>
              <a:rPr lang="en-US" dirty="0" err="1"/>
              <a:t>Borucki</a:t>
            </a:r>
            <a:endParaRPr lang="en-US" dirty="0"/>
          </a:p>
        </p:txBody>
      </p:sp>
      <p:pic>
        <p:nvPicPr>
          <p:cNvPr id="5" name="Picture 4" descr="A collage of a person&#10;&#10;Description automatically generated with low confidence">
            <a:extLst>
              <a:ext uri="{FF2B5EF4-FFF2-40B4-BE49-F238E27FC236}">
                <a16:creationId xmlns:a16="http://schemas.microsoft.com/office/drawing/2014/main" id="{80961DC4-63EC-B194-DE1D-FE940C6E645F}"/>
              </a:ext>
            </a:extLst>
          </p:cNvPr>
          <p:cNvPicPr>
            <a:picLocks noChangeAspect="1"/>
          </p:cNvPicPr>
          <p:nvPr/>
        </p:nvPicPr>
        <p:blipFill>
          <a:blip r:embed="rId2"/>
          <a:stretch>
            <a:fillRect/>
          </a:stretch>
        </p:blipFill>
        <p:spPr>
          <a:xfrm>
            <a:off x="8925152" y="2596804"/>
            <a:ext cx="3158973" cy="2526287"/>
          </a:xfrm>
          <a:prstGeom prst="rect">
            <a:avLst/>
          </a:prstGeom>
        </p:spPr>
      </p:pic>
    </p:spTree>
    <p:extLst>
      <p:ext uri="{BB962C8B-B14F-4D97-AF65-F5344CB8AC3E}">
        <p14:creationId xmlns:p14="http://schemas.microsoft.com/office/powerpoint/2010/main" val="30412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A2544-8F73-73BC-DAA9-F30230328F9B}"/>
              </a:ext>
            </a:extLst>
          </p:cNvPr>
          <p:cNvSpPr>
            <a:spLocks noGrp="1"/>
          </p:cNvSpPr>
          <p:nvPr>
            <p:ph type="title"/>
          </p:nvPr>
        </p:nvSpPr>
        <p:spPr/>
        <p:txBody>
          <a:bodyPr/>
          <a:lstStyle/>
          <a:p>
            <a:r>
              <a:rPr lang="en-US" dirty="0"/>
              <a:t>Purpose of the Site</a:t>
            </a:r>
          </a:p>
        </p:txBody>
      </p:sp>
      <p:sp>
        <p:nvSpPr>
          <p:cNvPr id="3" name="Content Placeholder 2">
            <a:extLst>
              <a:ext uri="{FF2B5EF4-FFF2-40B4-BE49-F238E27FC236}">
                <a16:creationId xmlns:a16="http://schemas.microsoft.com/office/drawing/2014/main" id="{17ADA7B6-4B9E-875F-515A-7D38B7EA2C92}"/>
              </a:ext>
            </a:extLst>
          </p:cNvPr>
          <p:cNvSpPr>
            <a:spLocks noGrp="1"/>
          </p:cNvSpPr>
          <p:nvPr>
            <p:ph idx="1"/>
          </p:nvPr>
        </p:nvSpPr>
        <p:spPr/>
        <p:txBody>
          <a:bodyPr/>
          <a:lstStyle/>
          <a:p>
            <a:pPr marL="0" indent="0">
              <a:buNone/>
            </a:pPr>
            <a:r>
              <a:rPr lang="en-US" dirty="0"/>
              <a:t>My purpose of this website was to share my love and passion for the Marvel Cinematic Universe, which is a franchise that is really special to me. I wanted to show off some of the recent movies or shows that were either some of my favorites or major pop culture talking points.</a:t>
            </a:r>
          </a:p>
        </p:txBody>
      </p:sp>
    </p:spTree>
    <p:extLst>
      <p:ext uri="{BB962C8B-B14F-4D97-AF65-F5344CB8AC3E}">
        <p14:creationId xmlns:p14="http://schemas.microsoft.com/office/powerpoint/2010/main" val="664343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517E7-212D-5133-8DD2-81127ADD98DC}"/>
              </a:ext>
            </a:extLst>
          </p:cNvPr>
          <p:cNvSpPr>
            <a:spLocks noGrp="1"/>
          </p:cNvSpPr>
          <p:nvPr>
            <p:ph type="title"/>
          </p:nvPr>
        </p:nvSpPr>
        <p:spPr/>
        <p:txBody>
          <a:bodyPr/>
          <a:lstStyle/>
          <a:p>
            <a:r>
              <a:rPr lang="en-US" dirty="0"/>
              <a:t>Intended Audience</a:t>
            </a:r>
          </a:p>
        </p:txBody>
      </p:sp>
      <p:sp>
        <p:nvSpPr>
          <p:cNvPr id="3" name="Content Placeholder 2">
            <a:extLst>
              <a:ext uri="{FF2B5EF4-FFF2-40B4-BE49-F238E27FC236}">
                <a16:creationId xmlns:a16="http://schemas.microsoft.com/office/drawing/2014/main" id="{B90CBDED-20D9-DFA4-BA3C-66F9BE507F84}"/>
              </a:ext>
            </a:extLst>
          </p:cNvPr>
          <p:cNvSpPr>
            <a:spLocks noGrp="1"/>
          </p:cNvSpPr>
          <p:nvPr>
            <p:ph idx="1"/>
          </p:nvPr>
        </p:nvSpPr>
        <p:spPr/>
        <p:txBody>
          <a:bodyPr/>
          <a:lstStyle/>
          <a:p>
            <a:r>
              <a:rPr lang="en-US" dirty="0"/>
              <a:t>My target audience is anyone who loves superhero movies and enjoys these characters and this universe.</a:t>
            </a:r>
          </a:p>
        </p:txBody>
      </p:sp>
      <p:pic>
        <p:nvPicPr>
          <p:cNvPr id="5" name="Picture 4">
            <a:extLst>
              <a:ext uri="{FF2B5EF4-FFF2-40B4-BE49-F238E27FC236}">
                <a16:creationId xmlns:a16="http://schemas.microsoft.com/office/drawing/2014/main" id="{22A518B5-9153-5BBD-B9BB-F613ADD35B7F}"/>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992659" y="4856204"/>
            <a:ext cx="3558746" cy="2001795"/>
          </a:xfrm>
          <a:prstGeom prst="rect">
            <a:avLst/>
          </a:prstGeom>
        </p:spPr>
      </p:pic>
      <p:pic>
        <p:nvPicPr>
          <p:cNvPr id="7" name="Picture 6">
            <a:extLst>
              <a:ext uri="{FF2B5EF4-FFF2-40B4-BE49-F238E27FC236}">
                <a16:creationId xmlns:a16="http://schemas.microsoft.com/office/drawing/2014/main" id="{54618CD8-3596-A909-DE05-550AA048A961}"/>
              </a:ext>
            </a:extLst>
          </p:cNvPr>
          <p:cNvPicPr>
            <a:picLocks noChangeAspect="1"/>
          </p:cNvPicPr>
          <p:nvPr/>
        </p:nvPicPr>
        <p:blipFill>
          <a:blip r:embed="rId3"/>
          <a:stretch>
            <a:fillRect/>
          </a:stretch>
        </p:blipFill>
        <p:spPr>
          <a:xfrm>
            <a:off x="4551405" y="4856203"/>
            <a:ext cx="4788984" cy="2001795"/>
          </a:xfrm>
          <a:prstGeom prst="rect">
            <a:avLst/>
          </a:prstGeom>
        </p:spPr>
      </p:pic>
      <p:pic>
        <p:nvPicPr>
          <p:cNvPr id="9" name="Picture 8">
            <a:extLst>
              <a:ext uri="{FF2B5EF4-FFF2-40B4-BE49-F238E27FC236}">
                <a16:creationId xmlns:a16="http://schemas.microsoft.com/office/drawing/2014/main" id="{DC31D9C7-E9C1-EA93-AB5C-5F1EB8C68884}"/>
              </a:ext>
            </a:extLst>
          </p:cNvPr>
          <p:cNvPicPr>
            <a:picLocks noChangeAspect="1"/>
          </p:cNvPicPr>
          <p:nvPr/>
        </p:nvPicPr>
        <p:blipFill>
          <a:blip r:embed="rId4"/>
          <a:stretch>
            <a:fillRect/>
          </a:stretch>
        </p:blipFill>
        <p:spPr>
          <a:xfrm>
            <a:off x="9292064" y="4510216"/>
            <a:ext cx="2064825" cy="2347782"/>
          </a:xfrm>
          <a:prstGeom prst="rect">
            <a:avLst/>
          </a:prstGeom>
        </p:spPr>
      </p:pic>
    </p:spTree>
    <p:extLst>
      <p:ext uri="{BB962C8B-B14F-4D97-AF65-F5344CB8AC3E}">
        <p14:creationId xmlns:p14="http://schemas.microsoft.com/office/powerpoint/2010/main" val="2814080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5B547-023F-D2EE-EE92-F1A6FF4080B8}"/>
              </a:ext>
            </a:extLst>
          </p:cNvPr>
          <p:cNvSpPr>
            <a:spLocks noGrp="1"/>
          </p:cNvSpPr>
          <p:nvPr>
            <p:ph type="title"/>
          </p:nvPr>
        </p:nvSpPr>
        <p:spPr/>
        <p:txBody>
          <a:bodyPr/>
          <a:lstStyle/>
          <a:p>
            <a:r>
              <a:rPr lang="en-US" dirty="0"/>
              <a:t>Color Scheme</a:t>
            </a:r>
          </a:p>
        </p:txBody>
      </p:sp>
      <p:sp>
        <p:nvSpPr>
          <p:cNvPr id="3" name="Content Placeholder 2">
            <a:extLst>
              <a:ext uri="{FF2B5EF4-FFF2-40B4-BE49-F238E27FC236}">
                <a16:creationId xmlns:a16="http://schemas.microsoft.com/office/drawing/2014/main" id="{EC4DC967-3200-B7C1-5882-A32837A0DBBA}"/>
              </a:ext>
            </a:extLst>
          </p:cNvPr>
          <p:cNvSpPr>
            <a:spLocks noGrp="1"/>
          </p:cNvSpPr>
          <p:nvPr>
            <p:ph idx="1"/>
          </p:nvPr>
        </p:nvSpPr>
        <p:spPr/>
        <p:txBody>
          <a:bodyPr/>
          <a:lstStyle/>
          <a:p>
            <a:r>
              <a:rPr lang="en-US" dirty="0"/>
              <a:t>I wanted to choose a color scheme that was similar to the Marvel Studios Logo, while also being colorful like the pages of a comic book. The icon bar is green because green is also my favorite color.</a:t>
            </a:r>
          </a:p>
        </p:txBody>
      </p:sp>
    </p:spTree>
    <p:extLst>
      <p:ext uri="{BB962C8B-B14F-4D97-AF65-F5344CB8AC3E}">
        <p14:creationId xmlns:p14="http://schemas.microsoft.com/office/powerpoint/2010/main" val="841725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DB08D-F8F5-8BFD-D9C3-52A42E7FB239}"/>
              </a:ext>
            </a:extLst>
          </p:cNvPr>
          <p:cNvSpPr>
            <a:spLocks noGrp="1"/>
          </p:cNvSpPr>
          <p:nvPr>
            <p:ph type="title"/>
          </p:nvPr>
        </p:nvSpPr>
        <p:spPr/>
        <p:txBody>
          <a:bodyPr/>
          <a:lstStyle/>
          <a:p>
            <a:r>
              <a:rPr lang="en-US" dirty="0"/>
              <a:t>Layout and Design</a:t>
            </a:r>
          </a:p>
        </p:txBody>
      </p:sp>
      <p:sp>
        <p:nvSpPr>
          <p:cNvPr id="3" name="Content Placeholder 2">
            <a:extLst>
              <a:ext uri="{FF2B5EF4-FFF2-40B4-BE49-F238E27FC236}">
                <a16:creationId xmlns:a16="http://schemas.microsoft.com/office/drawing/2014/main" id="{CBD05338-9262-7209-A307-A2A5E732C6B1}"/>
              </a:ext>
            </a:extLst>
          </p:cNvPr>
          <p:cNvSpPr>
            <a:spLocks noGrp="1"/>
          </p:cNvSpPr>
          <p:nvPr>
            <p:ph idx="1"/>
          </p:nvPr>
        </p:nvSpPr>
        <p:spPr/>
        <p:txBody>
          <a:bodyPr/>
          <a:lstStyle/>
          <a:p>
            <a:r>
              <a:rPr lang="en-US" dirty="0"/>
              <a:t>I decided to go with more of a grid-view design because of the previous projects I used with it where I liked the overall look of it better than the other layout choices. I chose a vertical menu so that you can see the links to go to the Rotten Tomatoes reviews much more easily. I thought linking to reviews of these movies would be cool to take a look at how critics and audiences felt about the movies or shows I have listed. </a:t>
            </a:r>
          </a:p>
        </p:txBody>
      </p:sp>
    </p:spTree>
    <p:extLst>
      <p:ext uri="{BB962C8B-B14F-4D97-AF65-F5344CB8AC3E}">
        <p14:creationId xmlns:p14="http://schemas.microsoft.com/office/powerpoint/2010/main" val="2552477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473E8-C94C-3B40-E049-0F72F76EBCBE}"/>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9A12149D-25DB-3F83-6AB8-F299B36CEB26}"/>
              </a:ext>
            </a:extLst>
          </p:cNvPr>
          <p:cNvSpPr>
            <a:spLocks noGrp="1"/>
          </p:cNvSpPr>
          <p:nvPr>
            <p:ph idx="1"/>
          </p:nvPr>
        </p:nvSpPr>
        <p:spPr/>
        <p:txBody>
          <a:bodyPr/>
          <a:lstStyle/>
          <a:p>
            <a:r>
              <a:rPr lang="en-US" dirty="0"/>
              <a:t>I think I had a lot of trouble with figuring out how to implement the CSS correctly to make the page look how I intended. I was able to ask for help and then figure out how to fix it using the help I received. </a:t>
            </a:r>
          </a:p>
        </p:txBody>
      </p:sp>
    </p:spTree>
    <p:extLst>
      <p:ext uri="{BB962C8B-B14F-4D97-AF65-F5344CB8AC3E}">
        <p14:creationId xmlns:p14="http://schemas.microsoft.com/office/powerpoint/2010/main" val="1112682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73452-FF71-ECAB-0499-B66D2B97B7F2}"/>
              </a:ext>
            </a:extLst>
          </p:cNvPr>
          <p:cNvSpPr>
            <a:spLocks noGrp="1"/>
          </p:cNvSpPr>
          <p:nvPr>
            <p:ph type="title"/>
          </p:nvPr>
        </p:nvSpPr>
        <p:spPr/>
        <p:txBody>
          <a:bodyPr/>
          <a:lstStyle/>
          <a:p>
            <a:r>
              <a:rPr lang="en-US" dirty="0"/>
              <a:t>What I Did Well</a:t>
            </a:r>
          </a:p>
        </p:txBody>
      </p:sp>
      <p:sp>
        <p:nvSpPr>
          <p:cNvPr id="3" name="Content Placeholder 2">
            <a:extLst>
              <a:ext uri="{FF2B5EF4-FFF2-40B4-BE49-F238E27FC236}">
                <a16:creationId xmlns:a16="http://schemas.microsoft.com/office/drawing/2014/main" id="{90AA17B3-8276-62E6-413C-BA30006A0CA4}"/>
              </a:ext>
            </a:extLst>
          </p:cNvPr>
          <p:cNvSpPr>
            <a:spLocks noGrp="1"/>
          </p:cNvSpPr>
          <p:nvPr>
            <p:ph idx="1"/>
          </p:nvPr>
        </p:nvSpPr>
        <p:spPr/>
        <p:txBody>
          <a:bodyPr/>
          <a:lstStyle/>
          <a:p>
            <a:r>
              <a:rPr lang="en-US" dirty="0"/>
              <a:t>I think that I had a topic that I could easily build my website around and make stand out. It made the process of planning this final project much easier.</a:t>
            </a:r>
          </a:p>
        </p:txBody>
      </p:sp>
    </p:spTree>
    <p:extLst>
      <p:ext uri="{BB962C8B-B14F-4D97-AF65-F5344CB8AC3E}">
        <p14:creationId xmlns:p14="http://schemas.microsoft.com/office/powerpoint/2010/main" val="3148180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BF2B5-6DFB-146B-971A-17628B978DAA}"/>
              </a:ext>
            </a:extLst>
          </p:cNvPr>
          <p:cNvSpPr>
            <a:spLocks noGrp="1"/>
          </p:cNvSpPr>
          <p:nvPr>
            <p:ph type="title"/>
          </p:nvPr>
        </p:nvSpPr>
        <p:spPr/>
        <p:txBody>
          <a:bodyPr/>
          <a:lstStyle/>
          <a:p>
            <a:r>
              <a:rPr lang="en-US" dirty="0"/>
              <a:t>What I Could Improve</a:t>
            </a:r>
          </a:p>
        </p:txBody>
      </p:sp>
      <p:sp>
        <p:nvSpPr>
          <p:cNvPr id="3" name="Content Placeholder 2">
            <a:extLst>
              <a:ext uri="{FF2B5EF4-FFF2-40B4-BE49-F238E27FC236}">
                <a16:creationId xmlns:a16="http://schemas.microsoft.com/office/drawing/2014/main" id="{D79817AE-AFD7-CC8E-8285-AB3EFD00B2D4}"/>
              </a:ext>
            </a:extLst>
          </p:cNvPr>
          <p:cNvSpPr>
            <a:spLocks noGrp="1"/>
          </p:cNvSpPr>
          <p:nvPr>
            <p:ph idx="1"/>
          </p:nvPr>
        </p:nvSpPr>
        <p:spPr/>
        <p:txBody>
          <a:bodyPr/>
          <a:lstStyle/>
          <a:p>
            <a:r>
              <a:rPr lang="en-US" dirty="0"/>
              <a:t>I could improve on website design. I think while I made what I intended, I think there are things I could have done to make it better such as making the pictures smaller with wraparound text, and maybe adding more options with perhaps the movies or shows that were not as well received by critics or fans.</a:t>
            </a:r>
          </a:p>
        </p:txBody>
      </p:sp>
    </p:spTree>
    <p:extLst>
      <p:ext uri="{BB962C8B-B14F-4D97-AF65-F5344CB8AC3E}">
        <p14:creationId xmlns:p14="http://schemas.microsoft.com/office/powerpoint/2010/main" val="41242453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docProps/app.xml><?xml version="1.0" encoding="utf-8"?>
<Properties xmlns="http://schemas.openxmlformats.org/officeDocument/2006/extended-properties" xmlns:vt="http://schemas.openxmlformats.org/officeDocument/2006/docPropsVTypes">
  <Template>{6075EEB5-AACD-4B46-BD47-C478F4D0D063}tf16401378</Template>
  <TotalTime>77</TotalTime>
  <Words>365</Words>
  <Application>Microsoft Macintosh PowerPoint</Application>
  <PresentationFormat>Widescreen</PresentationFormat>
  <Paragraphs>16</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MS Shell Dlg 2</vt:lpstr>
      <vt:lpstr>Wingdings</vt:lpstr>
      <vt:lpstr>Wingdings 3</vt:lpstr>
      <vt:lpstr>Madison</vt:lpstr>
      <vt:lpstr>CIT180 Final Project</vt:lpstr>
      <vt:lpstr>Purpose of the Site</vt:lpstr>
      <vt:lpstr>Intended Audience</vt:lpstr>
      <vt:lpstr>Color Scheme</vt:lpstr>
      <vt:lpstr>Layout and Design</vt:lpstr>
      <vt:lpstr>Challenges</vt:lpstr>
      <vt:lpstr>What I Did Well</vt:lpstr>
      <vt:lpstr>What I Could Improve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CIT180 Final Project</dc:title>
  <dc:creator>Jake Borucki</dc:creator>
  <cp:lastModifiedBy>Jake Borucki</cp:lastModifiedBy>
  <cp:revision>2</cp:revision>
  <dcterms:created xsi:type="dcterms:W3CDTF">2022-12-06T16:34:07Z</dcterms:created>
  <dcterms:modified xsi:type="dcterms:W3CDTF">2022-12-06T17:51:10Z</dcterms:modified>
</cp:coreProperties>
</file>